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4" r:id="rId7"/>
    <p:sldId id="259" r:id="rId8"/>
    <p:sldId id="260" r:id="rId9"/>
    <p:sldId id="269" r:id="rId10"/>
    <p:sldId id="263" r:id="rId11"/>
    <p:sldId id="261" r:id="rId12"/>
    <p:sldId id="266" r:id="rId13"/>
    <p:sldId id="268" r:id="rId14"/>
    <p:sldId id="267" r:id="rId15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3" autoAdjust="0"/>
    <p:restoredTop sz="94654" autoAdjust="0"/>
  </p:normalViewPr>
  <p:slideViewPr>
    <p:cSldViewPr snapToGrid="0">
      <p:cViewPr varScale="1">
        <p:scale>
          <a:sx n="119" d="100"/>
          <a:sy n="119" d="100"/>
        </p:scale>
        <p:origin x="96" y="126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C9519F-7A28-43BB-A143-B21525535059}" type="datetime1">
              <a:rPr lang="nl-NL" smtClean="0"/>
              <a:t>23-11-2021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3E86C-D444-47FC-8F19-43D761FF4B6C}" type="datetime1">
              <a:rPr lang="nl-NL" smtClean="0"/>
              <a:pPr/>
              <a:t>23-11-2021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nl-NL" noProof="0" smtClean="0"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38754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KLIKKEN OM TITELSTIJL VAN MODEL TE BEWERKEN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elijk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MASTER TITLE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#</a:t>
            </a:r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#</a:t>
            </a:r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#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2" name="Tijdelijke aanduiding voor inhoud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 om te bewerken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Tijdelijke aanduiding voor inhoud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26" name="Tijdelijke aanduiding voor inhoud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endParaRPr lang="nl-NL" noProof="0"/>
          </a:p>
        </p:txBody>
      </p:sp>
      <p:sp>
        <p:nvSpPr>
          <p:cNvPr id="27" name="Tijdelijke aanduiding voor inhoud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ee, inhou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MASTER TITLE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HOOFDTEKST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 noProof="0"/>
              <a:t>KLIK OM HOOFDTEKST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6" name="Tijdelijke aanduiding voor tekst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7" name="Tijdelijke aanduiding voor tekst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8" name="Tijdelijke aanduiding voor tekst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9" name="Tijdelijke aanduiding voor tekst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1" name="Tijdelijke aanduiding voor datum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22" name="Tijdelijke aanduiding voor voettekst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24" name="Tijdelijke aanduiding voor dianumm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lij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DE TITELSTIJL VAN HT MODEL TE BEWERKEN</a:t>
            </a:r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Year</a:t>
            </a:r>
          </a:p>
        </p:txBody>
      </p:sp>
      <p:sp>
        <p:nvSpPr>
          <p:cNvPr id="7" name="Tijdelijke aanduiding voor tekst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8" name="Tijdelijke aanduiding voor tekst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9" name="Tijdelijke aanduiding voor tekst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10" name="Tijdelijke aanduiding voor tekst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Year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19" name="Tijdelijke aanduiding voor tekst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20" name="Tijdelijke aanduiding voor tekst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22" name="Tijdelijke aanduiding voor tekst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23" name="Tijdelijke aanduiding voor tekst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24" name="Tijdelijke aanduiding voor tekst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26" name="Tijdelijke aanduiding voor tekst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27" name="Tijdelijke aanduiding voor tekst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28" name="Tijdelijke aanduiding voor tekst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29" name="Tijdelijke aanduiding voor tekst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30" name="Tijdelijke aanduiding voor tekst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31" name="Tijdelijke aanduiding voor tekst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MM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ijdelijke aanduiding voor datum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37" name="Tijdelijke aanduiding voor voettekst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38" name="Tijdelijke aanduiding voor dianumm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het pictogram om een SmartArt-afbeelding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dia 4 perso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17" name="Tijdelijke aanduiding voor afbeelding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18" name="Tijdelijke aanduiding voor afbeelding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nl-NL" noProof="0"/>
              <a:t>Klik op pictogram om afbeelding toe te voegen</a:t>
            </a:r>
          </a:p>
        </p:txBody>
      </p:sp>
      <p:sp>
        <p:nvSpPr>
          <p:cNvPr id="19" name="Tijdelijke aanduiding voor afbeelding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9" name="Tijdelijke aanduiding voor tekst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dia 8 person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17" name="Tijdelijke aanduiding voor afbeelding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18" name="Tijdelijke aanduiding voor afbeelding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nl-NL" noProof="0"/>
              <a:t>Klik op pictogram om afbeelding toe te voegen</a:t>
            </a:r>
          </a:p>
        </p:txBody>
      </p:sp>
      <p:sp>
        <p:nvSpPr>
          <p:cNvPr id="19" name="Tijdelijke aanduiding voor afbeelding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9" name="Tijdelijke aanduiding voor tekst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55" name="Tijdelijke aanduiding voor afbeelding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56" name="Tijdelijke aanduiding voor afbeelding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57" name="Tijdelijke aanduiding voor afbeelding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nl-NL" noProof="0"/>
              <a:t>Klik op pictogram om afbeelding toe te voegen</a:t>
            </a:r>
          </a:p>
        </p:txBody>
      </p:sp>
      <p:sp>
        <p:nvSpPr>
          <p:cNvPr id="58" name="Tijdelijke aanduiding voor afbeelding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54" name="Tijdelijke aanduiding voor tekst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62" name="Tijdelijke aanduiding voor tekst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59" name="Tijdelijke aanduiding voor tekst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63" name="Tijdelijke aanduiding voor tekst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60" name="Tijdelijke aanduiding voor tekst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64" name="Tijdelijke aanduiding voor tekst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61" name="Tijdelijke aanduiding voor tekst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65" name="Tijdelijke aanduiding voor tekst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nl-NL" noProof="0"/>
              <a:t>Klik om inhoud toe te voegen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#</a:t>
            </a:r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24" name="Tijdelijke aanduiding voor inhoud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nl-NL" noProof="0"/>
              <a:t>Klik om inhoud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#</a:t>
            </a:r>
          </a:p>
        </p:txBody>
      </p:sp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 noProof="0"/>
              <a:t>KLIK OM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25" name="Tijdelijke aanduiding voor inhoud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nl-NL" noProof="0"/>
              <a:t>Klik om inhoud toe te voegen</a:t>
            </a: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#</a:t>
            </a:r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sp>
        <p:nvSpPr>
          <p:cNvPr id="22" name="Tijdelijke aanduiding voor inhoud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26" name="Tijdelijke aanduiding voor inhoud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nl-NL" noProof="0"/>
              <a:t>Klik om inhoud toe te voegen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#</a:t>
            </a:r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TE BEWERKEN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inhoud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amenvat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MASTER TITLE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jdelijke aanduiding voor datum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22" name="Tijdelijke aanduiding voor voettekst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24" name="Tijdelijke aanduiding voor dianumm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fsluit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KLIKKEN OM TITELSTIJL VAN MODEL TE BEWERKEN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Tijdelijke aanduiding voor datum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10" name="Tijdelijke aanduiding voor voettekst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1" name="Tijdelijke aanduiding voor dianumm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KLIKKEN OM TITELSTIJL VAN MODEL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jd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fbeelding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DE TITEL TE BEWERKEN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STIJLEN VAN MODELTEKST TE BEWERKEN</a:t>
            </a:r>
          </a:p>
        </p:txBody>
      </p:sp>
      <p:sp>
        <p:nvSpPr>
          <p:cNvPr id="17" name="Tijdelijke aanduiding voor tekst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STIJLEN VAN MODELTEKST TE BEWERKEN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STIJLEN VAN MODELTEKST TE BEWERKEN</a:t>
            </a:r>
          </a:p>
        </p:txBody>
      </p:sp>
      <p:sp>
        <p:nvSpPr>
          <p:cNvPr id="19" name="Tijdelijke aanduiding voor tekst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STIJLEN VAN MODELTEKST TE BEWERKEN</a:t>
            </a:r>
          </a:p>
        </p:txBody>
      </p:sp>
      <p:sp>
        <p:nvSpPr>
          <p:cNvPr id="34" name="Tijdelijke aanduiding voor tekst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de tekststijl van het model te bewerken</a:t>
            </a:r>
          </a:p>
        </p:txBody>
      </p:sp>
      <p:sp>
        <p:nvSpPr>
          <p:cNvPr id="35" name="Tijdelijke aanduiding voor tekst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de tekststijl van het model te bewerken</a:t>
            </a:r>
          </a:p>
        </p:txBody>
      </p:sp>
      <p:sp>
        <p:nvSpPr>
          <p:cNvPr id="36" name="Tijdelijke aanduiding voor tekst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de tekststijl van het model te bewerken</a:t>
            </a:r>
          </a:p>
        </p:txBody>
      </p:sp>
      <p:sp>
        <p:nvSpPr>
          <p:cNvPr id="37" name="Tijdelijke aanduiding voor tekst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de tekststijl van het model te bewerken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om voor inhoud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15" name="Tijdelijke aanduiding voor tekst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7" name="Tijdelijke aanduiding voor tekst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1" name="Tijdelijke aanduiding voor tekst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 noProof="0"/>
              <a:t>KLIK OM SUBTITEL TOE TE VOEGEN</a:t>
            </a:r>
          </a:p>
        </p:txBody>
      </p:sp>
      <p:sp>
        <p:nvSpPr>
          <p:cNvPr id="32" name="Tijdelijke aanduiding voor tekst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3" name="Tijdelijke aanduiding voor tekst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 noProof="0"/>
              <a:t>KLIK OM SUBTITEL TOE TE VOEGEN</a:t>
            </a:r>
          </a:p>
        </p:txBody>
      </p:sp>
      <p:sp>
        <p:nvSpPr>
          <p:cNvPr id="34" name="Tijdelijke aanduiding voor tekst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2" name="Tijdelijke aanduiding voor tekst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 noProof="0"/>
              <a:t>KLIK OM SUBTITEL TOE TE VOEGEN</a:t>
            </a:r>
          </a:p>
        </p:txBody>
      </p:sp>
      <p:sp>
        <p:nvSpPr>
          <p:cNvPr id="13" name="Tijdelijke aanduiding voor tekst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om voor inhou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15" name="Tijdelijke aanduiding voor tekst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7" name="Tijdelijke aanduiding voor tekst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8" name="Tijdelijke aanduiding voor tekst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9" name="Tijdelijke aanduiding voor tekst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3" name="Tijdelijke aanduiding voor tekst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lei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MASTER TITLE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atum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10" name="Tijdelijke aanduiding voor voettekst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1" name="Tijdelijke aanduiding voor dianumm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-ei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j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KLIKKEN OM TITELSTIJL VAN MODEL TE BEWERKEN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3" name="Tijdelijke aanduiding voor tekst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4" name="Tijdelijke aanduiding voor tekst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5" name="Tijdelijke aanduiding voor tekst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7" name="Tijdelijke aanduiding voor datum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18" name="Tijdelijke aanduiding voor voettekst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9" name="Tijdelijke aanduiding voor dianumm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ie inhou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MASTER TITLE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HOOFDTEKST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 noProof="0"/>
              <a:t>KLIK OM HOOFDTEKST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HOOFDTEKST TE BEWERKEN</a:t>
            </a:r>
          </a:p>
        </p:txBody>
      </p:sp>
      <p:sp>
        <p:nvSpPr>
          <p:cNvPr id="22" name="Tijdelijke aanduiding voor inhoud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esmbo.nl/opleidingen/media-vormgeving-en-ict/ict/software-developer" TargetMode="External"/><Relationship Id="rId2" Type="http://schemas.openxmlformats.org/officeDocument/2006/relationships/hyperlink" Target="https://www.curio.nl/mbo/opleidingen/softwaredeveloper/software-developer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zorgvisie.nl/serious-gaming-biedt-serieuze-kansen-voor-gezondheidszorg/" TargetMode="External"/><Relationship Id="rId5" Type="http://schemas.openxmlformats.org/officeDocument/2006/relationships/hyperlink" Target="https://www.netinbag.com/nl/internet/what-is-network-architecture.html" TargetMode="External"/><Relationship Id="rId4" Type="http://schemas.openxmlformats.org/officeDocument/2006/relationships/hyperlink" Target="https://www.studiekeuze123.nl/opleidingen/10952-hbo-ict-hogeschool-van-amsterdam-hbo-bachelo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6954E-800E-4FA1-AA05-C5B705F99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189" y="5064873"/>
            <a:ext cx="5261811" cy="720347"/>
          </a:xfrm>
        </p:spPr>
        <p:txBody>
          <a:bodyPr/>
          <a:lstStyle/>
          <a:p>
            <a:r>
              <a:rPr lang="nl-NL" dirty="0"/>
              <a:t>Software </a:t>
            </a:r>
            <a:r>
              <a:rPr lang="nl-NL" dirty="0" err="1"/>
              <a:t>developer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2D4746-89D2-49E7-B6AC-0AFC50AAA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5625" y="5785220"/>
            <a:ext cx="1476375" cy="396660"/>
          </a:xfrm>
        </p:spPr>
        <p:txBody>
          <a:bodyPr>
            <a:normAutofit fontScale="92500"/>
          </a:bodyPr>
          <a:lstStyle/>
          <a:p>
            <a:r>
              <a:rPr lang="nl-NL" dirty="0"/>
              <a:t>Dinan van Wijk</a:t>
            </a:r>
          </a:p>
        </p:txBody>
      </p:sp>
      <p:pic>
        <p:nvPicPr>
          <p:cNvPr id="5" name="Afbeelding 4" descr="Afbeelding met tekst, computer, computer&#10;&#10;Automatisch gegenereerde beschrijving">
            <a:extLst>
              <a:ext uri="{FF2B5EF4-FFF2-40B4-BE49-F238E27FC236}">
                <a16:creationId xmlns:a16="http://schemas.microsoft.com/office/drawing/2014/main" id="{BB440599-5D01-4390-A0C3-C4FDC0C2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29727" cy="392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8093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19DCD-F611-4047-9154-7818CA2F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368" y="0"/>
            <a:ext cx="9384632" cy="516876"/>
          </a:xfrm>
        </p:spPr>
        <p:txBody>
          <a:bodyPr/>
          <a:lstStyle/>
          <a:p>
            <a:pPr algn="ctr"/>
            <a:r>
              <a:rPr lang="nl-NL" dirty="0"/>
              <a:t>Bronvermelding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8DB3753-E5B5-4015-AD01-38BCE849AC43}"/>
              </a:ext>
            </a:extLst>
          </p:cNvPr>
          <p:cNvSpPr txBox="1"/>
          <p:nvPr/>
        </p:nvSpPr>
        <p:spPr>
          <a:xfrm>
            <a:off x="7227785" y="1147531"/>
            <a:ext cx="28082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/>
              <a:t>Bronnen Informatie (websites)</a:t>
            </a:r>
          </a:p>
          <a:p>
            <a:r>
              <a:rPr lang="nl-NL" sz="1200" b="1" dirty="0"/>
              <a:t>De website van </a:t>
            </a:r>
            <a:r>
              <a:rPr lang="nl-NL" sz="1200" b="1" dirty="0" err="1"/>
              <a:t>Curio</a:t>
            </a:r>
            <a:endParaRPr lang="nl-NL" sz="1200" b="1" dirty="0"/>
          </a:p>
          <a:p>
            <a:r>
              <a:rPr lang="nl-NL" sz="1200" dirty="0">
                <a:hlinkClick r:id="rId2"/>
              </a:rPr>
              <a:t>Opleiding software developer Roosendaal en Breda</a:t>
            </a:r>
            <a:endParaRPr lang="nl-NL" sz="1200" dirty="0"/>
          </a:p>
          <a:p>
            <a:endParaRPr lang="nl-NL" sz="1200" b="1" dirty="0"/>
          </a:p>
          <a:p>
            <a:r>
              <a:rPr lang="nl-NL" sz="1200" b="1" dirty="0" err="1"/>
              <a:t>Kiesmbo</a:t>
            </a:r>
            <a:br>
              <a:rPr lang="nl-NL" sz="1200" b="1" dirty="0"/>
            </a:br>
            <a:r>
              <a:rPr lang="nl-NL" sz="1200" dirty="0">
                <a:hlinkClick r:id="rId3"/>
              </a:rPr>
              <a:t>De software developer pagina</a:t>
            </a:r>
            <a:br>
              <a:rPr lang="nl-NL" sz="1200" b="1" dirty="0">
                <a:hlinkClick r:id="rId3"/>
              </a:rPr>
            </a:br>
            <a:endParaRPr lang="nl-NL" sz="1200" b="1" dirty="0"/>
          </a:p>
          <a:p>
            <a:r>
              <a:rPr lang="nl-NL" sz="1200" b="1" dirty="0"/>
              <a:t>Studiekeuze123</a:t>
            </a:r>
            <a:br>
              <a:rPr lang="nl-NL" sz="1200" b="1" dirty="0"/>
            </a:br>
            <a:r>
              <a:rPr lang="nl-NL" sz="1200" dirty="0">
                <a:hlinkClick r:id="rId4"/>
              </a:rPr>
              <a:t>Hogeschool van Amsterdam</a:t>
            </a:r>
            <a:endParaRPr lang="nl-NL" sz="1200" dirty="0"/>
          </a:p>
          <a:p>
            <a:endParaRPr lang="nl-NL" sz="1200" dirty="0"/>
          </a:p>
          <a:p>
            <a:r>
              <a:rPr lang="nl-NL" sz="1200" b="1" dirty="0" err="1"/>
              <a:t>Netinbag</a:t>
            </a:r>
            <a:br>
              <a:rPr lang="nl-NL" sz="1200" dirty="0"/>
            </a:br>
            <a:r>
              <a:rPr lang="nl-NL" sz="1200" dirty="0">
                <a:hlinkClick r:id="rId5"/>
              </a:rPr>
              <a:t>Wat is een netwerkarchitectuur?</a:t>
            </a:r>
            <a:endParaRPr lang="nl-NL" sz="1200" dirty="0"/>
          </a:p>
          <a:p>
            <a:endParaRPr lang="nl-NL" sz="1200" dirty="0"/>
          </a:p>
          <a:p>
            <a:r>
              <a:rPr lang="nl-NL" sz="1200" b="1" dirty="0"/>
              <a:t>Zorgvisie</a:t>
            </a:r>
            <a:br>
              <a:rPr lang="nl-NL" sz="1200" dirty="0"/>
            </a:br>
            <a:r>
              <a:rPr lang="nl-NL" sz="1200" dirty="0">
                <a:hlinkClick r:id="rId6"/>
              </a:rPr>
              <a:t>Serious </a:t>
            </a:r>
            <a:r>
              <a:rPr lang="nl-NL" sz="1200" dirty="0" err="1">
                <a:hlinkClick r:id="rId6"/>
              </a:rPr>
              <a:t>gaming</a:t>
            </a:r>
            <a:endParaRPr lang="nl-NL" sz="1200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9E8600B-8161-423C-9237-55D116B0C177}"/>
              </a:ext>
            </a:extLst>
          </p:cNvPr>
          <p:cNvSpPr txBox="1"/>
          <p:nvPr/>
        </p:nvSpPr>
        <p:spPr>
          <a:xfrm>
            <a:off x="4353741" y="1190162"/>
            <a:ext cx="2808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/>
              <a:t>Bronnen Afbeeldingen (websites)</a:t>
            </a:r>
          </a:p>
          <a:p>
            <a:endParaRPr lang="nl-NL" sz="1200" b="1" dirty="0"/>
          </a:p>
          <a:p>
            <a:r>
              <a:rPr lang="nl-NL" sz="1200" b="1" dirty="0"/>
              <a:t>Behance.net                  </a:t>
            </a:r>
            <a:br>
              <a:rPr lang="nl-NL" sz="1200" b="1" dirty="0"/>
            </a:br>
            <a:r>
              <a:rPr lang="nl-NL" sz="1200" b="1" dirty="0"/>
              <a:t>Anthillonline.com</a:t>
            </a:r>
            <a:br>
              <a:rPr lang="nl-NL" sz="1200" b="1" dirty="0"/>
            </a:br>
            <a:r>
              <a:rPr lang="nl-NL" sz="1200" b="1" dirty="0"/>
              <a:t>MediationAmsterdam.nl</a:t>
            </a:r>
            <a:br>
              <a:rPr lang="nl-NL" sz="1200" b="1" dirty="0"/>
            </a:br>
            <a:r>
              <a:rPr lang="nl-NL" sz="1200" b="1" dirty="0"/>
              <a:t>Designrush.com</a:t>
            </a:r>
            <a:br>
              <a:rPr lang="nl-NL" sz="1200" b="1" dirty="0"/>
            </a:br>
            <a:r>
              <a:rPr lang="nl-NL" sz="1200" b="1" dirty="0"/>
              <a:t>Dicscan.com</a:t>
            </a:r>
            <a:br>
              <a:rPr lang="nl-NL" sz="1200" b="1" dirty="0"/>
            </a:br>
            <a:r>
              <a:rPr lang="nl-NL" sz="1200" b="1" dirty="0"/>
              <a:t>Codecademy.com</a:t>
            </a:r>
            <a:br>
              <a:rPr lang="nl-NL" sz="1200" b="1" dirty="0"/>
            </a:br>
            <a:r>
              <a:rPr lang="nl-NL" sz="1200" b="1" dirty="0"/>
              <a:t>Iconscout.com</a:t>
            </a:r>
            <a:br>
              <a:rPr lang="nl-NL" sz="1200" b="1" dirty="0"/>
            </a:br>
            <a:r>
              <a:rPr lang="nl-NL" sz="1200" b="1" dirty="0"/>
              <a:t>Kiesmbo.nl</a:t>
            </a:r>
            <a:br>
              <a:rPr lang="nl-NL" sz="1200" b="1" dirty="0"/>
            </a:br>
            <a:r>
              <a:rPr lang="nl-NL" sz="1200" b="1" dirty="0"/>
              <a:t>Europeanbusinessmagazine.com</a:t>
            </a:r>
            <a:br>
              <a:rPr lang="nl-NL" sz="1200" b="1" dirty="0"/>
            </a:br>
            <a:r>
              <a:rPr lang="nl-NL" sz="1200" b="1" dirty="0"/>
              <a:t>Hexaware.com</a:t>
            </a:r>
            <a:br>
              <a:rPr lang="nl-NL" sz="1200" b="1" dirty="0"/>
            </a:br>
            <a:r>
              <a:rPr lang="nl-NL" sz="1200" b="1" dirty="0"/>
              <a:t>lovestemsd.org</a:t>
            </a:r>
            <a:br>
              <a:rPr lang="nl-NL" sz="1200" b="1" dirty="0"/>
            </a:br>
            <a:r>
              <a:rPr lang="nl-NL" sz="1200" b="1" dirty="0"/>
              <a:t>Vecteezy.com</a:t>
            </a:r>
            <a:br>
              <a:rPr lang="nl-NL" sz="1200" b="1" dirty="0"/>
            </a:br>
            <a:r>
              <a:rPr lang="nl-NL" sz="1200" b="1" dirty="0" err="1"/>
              <a:t>Channelfutures</a:t>
            </a:r>
            <a:br>
              <a:rPr lang="nl-NL" sz="1200" b="1" dirty="0"/>
            </a:br>
            <a:r>
              <a:rPr lang="nl-NL" sz="1200" b="1" dirty="0" err="1"/>
              <a:t>Illhois</a:t>
            </a:r>
            <a:r>
              <a:rPr lang="nl-NL" sz="1200" b="1" dirty="0"/>
              <a:t> Tech</a:t>
            </a:r>
            <a:br>
              <a:rPr lang="nl-NL" sz="1200" b="1" dirty="0"/>
            </a:br>
            <a:r>
              <a:rPr lang="nl-NL" sz="1200" b="1" dirty="0"/>
              <a:t>#Wallpapertag</a:t>
            </a:r>
            <a:br>
              <a:rPr lang="nl-NL" sz="1200" b="1" dirty="0"/>
            </a:br>
            <a:r>
              <a:rPr lang="nl-NL" sz="1200" b="1" dirty="0" err="1"/>
              <a:t>Allesovercenten</a:t>
            </a:r>
            <a:br>
              <a:rPr lang="nl-NL" sz="1200" b="1" dirty="0"/>
            </a:br>
            <a:r>
              <a:rPr lang="nl-NL" sz="1200" b="1" dirty="0" err="1"/>
              <a:t>FreeIconsPng</a:t>
            </a:r>
            <a:br>
              <a:rPr lang="nl-NL" sz="1200" b="1" dirty="0"/>
            </a:br>
            <a:endParaRPr lang="nl-NL" sz="1200" b="1" dirty="0"/>
          </a:p>
        </p:txBody>
      </p:sp>
    </p:spTree>
    <p:extLst>
      <p:ext uri="{BB962C8B-B14F-4D97-AF65-F5344CB8AC3E}">
        <p14:creationId xmlns:p14="http://schemas.microsoft.com/office/powerpoint/2010/main" val="100150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6CA86-DAE7-4188-A654-CCFA44D79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05818"/>
          </a:xfrm>
        </p:spPr>
        <p:txBody>
          <a:bodyPr/>
          <a:lstStyle/>
          <a:p>
            <a:pPr algn="ctr"/>
            <a:r>
              <a:rPr lang="nl-NL" dirty="0"/>
              <a:t>Het slot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6172311-154E-48B6-8FE1-9D458CCB2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605818"/>
            <a:ext cx="12191999" cy="1919433"/>
          </a:xfrm>
        </p:spPr>
        <p:txBody>
          <a:bodyPr>
            <a:normAutofit/>
          </a:bodyPr>
          <a:lstStyle/>
          <a:p>
            <a:pPr algn="ctr"/>
            <a:r>
              <a:rPr lang="nl-NL" dirty="0"/>
              <a:t>Dit is het einde van mijn presentatie over</a:t>
            </a:r>
            <a:br>
              <a:rPr lang="nl-NL" dirty="0"/>
            </a:br>
            <a:r>
              <a:rPr lang="nl-NL" dirty="0"/>
              <a:t>de opleiding software developer. Ik hoop dat jullie hem informatief vonden.</a:t>
            </a:r>
          </a:p>
          <a:p>
            <a:pPr algn="ctr"/>
            <a:r>
              <a:rPr lang="nl-NL" dirty="0"/>
              <a:t>Zijn er vragen en tips &amp; tops?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BA8E00A-1790-4DED-866F-DD6E1AFB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146" y="4688138"/>
            <a:ext cx="2767924" cy="1716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7112632-A747-4A5E-A697-88493F21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743" y="3447444"/>
            <a:ext cx="3331243" cy="3553326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B93FB611-965F-4ACA-B8E8-F979337DF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466" y="3821697"/>
            <a:ext cx="3401190" cy="25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08AE1-BFA7-4135-A15C-1C62850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4" y="485775"/>
            <a:ext cx="3171825" cy="450533"/>
          </a:xfrm>
        </p:spPr>
        <p:txBody>
          <a:bodyPr>
            <a:normAutofit fontScale="90000"/>
          </a:bodyPr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BA9356-E49A-4D83-B360-40EBD8EB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4" y="2169318"/>
            <a:ext cx="3674144" cy="251936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/>
              <a:t>De inleiding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/>
              <a:t>Wat leer je in de opleiding?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/>
              <a:t>Het leren</a:t>
            </a:r>
            <a:br>
              <a:rPr lang="nl-NL" dirty="0"/>
            </a:br>
            <a:r>
              <a:rPr lang="nl-NL" dirty="0"/>
              <a:t>    - Filmpje over het werk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/>
              <a:t>De mogelijkheden na de opleiding</a:t>
            </a:r>
            <a:br>
              <a:rPr lang="nl-NL" dirty="0"/>
            </a:br>
            <a:r>
              <a:rPr lang="nl-NL" dirty="0"/>
              <a:t>    - Doorstuderen in het HBO</a:t>
            </a:r>
            <a:br>
              <a:rPr lang="nl-NL" dirty="0"/>
            </a:br>
            <a:r>
              <a:rPr lang="nl-NL" dirty="0"/>
              <a:t>    - Aan de slag als Software developer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/>
              <a:t>Informatie over het beroep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166B0C-58BF-4001-AF0A-2CA4F1B0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nl-NL" noProof="0" smtClean="0"/>
              <a:t>2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36244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37C96E-557B-42C1-A262-D2136CC7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nl-NL" noProof="0" smtClean="0"/>
              <a:t>3</a:t>
            </a:fld>
            <a:endParaRPr lang="nl-NL" noProof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33EED31-471E-40CC-BE3B-B3EBFB9D65DB}"/>
              </a:ext>
            </a:extLst>
          </p:cNvPr>
          <p:cNvSpPr txBox="1">
            <a:spLocks/>
          </p:cNvSpPr>
          <p:nvPr/>
        </p:nvSpPr>
        <p:spPr>
          <a:xfrm>
            <a:off x="233360" y="2229352"/>
            <a:ext cx="4884072" cy="1789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De presentatie gaat over de opleiding Software Developer. </a:t>
            </a:r>
          </a:p>
          <a:p>
            <a:br>
              <a:rPr lang="nl-NL" dirty="0"/>
            </a:br>
            <a:r>
              <a:rPr lang="nl-NL" dirty="0"/>
              <a:t>Eerst vertel ik informatie over opleiding, zoals wat je leert, de duur, de toelating </a:t>
            </a:r>
            <a:br>
              <a:rPr lang="nl-NL" dirty="0"/>
            </a:br>
            <a:r>
              <a:rPr lang="nl-NL" dirty="0"/>
              <a:t>en de mogelijkheden na de opleiding. </a:t>
            </a:r>
          </a:p>
          <a:p>
            <a:br>
              <a:rPr lang="nl-NL" dirty="0"/>
            </a:br>
            <a:r>
              <a:rPr lang="nl-NL" dirty="0"/>
              <a:t>Daarna vertel ik meer informatie over het beroep Software developer. </a:t>
            </a:r>
            <a:br>
              <a:rPr lang="nl-NL" dirty="0"/>
            </a:b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AE49C57-9ECF-4F9E-9B69-458E4E64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0" y="429895"/>
            <a:ext cx="2533651" cy="541655"/>
          </a:xfrm>
        </p:spPr>
        <p:txBody>
          <a:bodyPr/>
          <a:lstStyle/>
          <a:p>
            <a:r>
              <a:rPr lang="nl-NL" dirty="0"/>
              <a:t>De inleiding</a:t>
            </a:r>
          </a:p>
        </p:txBody>
      </p:sp>
      <p:pic>
        <p:nvPicPr>
          <p:cNvPr id="9" name="Picture 4" descr="5 tips on how to choose the right software developer">
            <a:extLst>
              <a:ext uri="{FF2B5EF4-FFF2-40B4-BE49-F238E27FC236}">
                <a16:creationId xmlns:a16="http://schemas.microsoft.com/office/drawing/2014/main" id="{CF379050-9DC8-4240-AE3D-2E2FBFDC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2000250"/>
            <a:ext cx="4286250" cy="2857500"/>
          </a:xfrm>
          <a:prstGeom prst="roundRect">
            <a:avLst>
              <a:gd name="adj" fmla="val 9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407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65986-8C37-43BF-A5D6-8C5DED8E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42" y="264695"/>
            <a:ext cx="5157563" cy="549292"/>
          </a:xfrm>
        </p:spPr>
        <p:txBody>
          <a:bodyPr>
            <a:normAutofit fontScale="90000"/>
          </a:bodyPr>
          <a:lstStyle/>
          <a:p>
            <a:r>
              <a:rPr lang="nl-NL" dirty="0"/>
              <a:t>Wat leer je in de opleiding?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F43B1B-5854-423B-BCE3-748481598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41" y="991102"/>
            <a:ext cx="5428501" cy="125479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- Doorvragen naar wat de klant nodig heeft.</a:t>
            </a:r>
            <a:br>
              <a:rPr lang="nl-NL" dirty="0"/>
            </a:br>
            <a:r>
              <a:rPr lang="nl-NL" dirty="0"/>
              <a:t>- Applicaties ontwerpen, ontwikkelen en testen</a:t>
            </a:r>
            <a:br>
              <a:rPr lang="nl-NL" dirty="0"/>
            </a:br>
            <a:r>
              <a:rPr lang="nl-NL" dirty="0"/>
              <a:t>- Databases opzetten</a:t>
            </a:r>
            <a:br>
              <a:rPr lang="nl-NL" dirty="0"/>
            </a:br>
            <a:r>
              <a:rPr lang="nl-NL" dirty="0"/>
              <a:t>- Script maken in verschillende opmaak- en  programmeertalen</a:t>
            </a:r>
            <a:br>
              <a:rPr lang="nl-NL" dirty="0"/>
            </a:b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FEF666-471B-4591-AF43-73B75B7A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nl-NL" noProof="0" smtClean="0"/>
              <a:t>4</a:t>
            </a:fld>
            <a:endParaRPr lang="nl-NL" noProof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E17F800-7946-43C6-BBEB-61204343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1" y="1935580"/>
            <a:ext cx="3224959" cy="2278971"/>
          </a:xfrm>
          <a:prstGeom prst="rect">
            <a:avLst/>
          </a:prstGeom>
        </p:spPr>
      </p:pic>
      <p:pic>
        <p:nvPicPr>
          <p:cNvPr id="11" name="Afbeelding 10" descr="Afbeelding met tekst, elektronica, computer&#10;&#10;Automatisch gegenereerde beschrijving">
            <a:extLst>
              <a:ext uri="{FF2B5EF4-FFF2-40B4-BE49-F238E27FC236}">
                <a16:creationId xmlns:a16="http://schemas.microsoft.com/office/drawing/2014/main" id="{2CC17EB5-9A45-43EB-B66D-F7A0C7836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7965" y="2192398"/>
            <a:ext cx="4054035" cy="2276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Afbeelding 14" descr="Afbeelding met tekst, computer, elektronica&#10;&#10;Automatisch gegenereerde beschrijving">
            <a:extLst>
              <a:ext uri="{FF2B5EF4-FFF2-40B4-BE49-F238E27FC236}">
                <a16:creationId xmlns:a16="http://schemas.microsoft.com/office/drawing/2014/main" id="{6101FAE7-885C-4891-B978-1B7F326CE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38" y="4922420"/>
            <a:ext cx="4514850" cy="1504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3623C52-8F48-40FE-83DB-E5F3106E8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891" y="4651458"/>
            <a:ext cx="3653137" cy="1887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74377158-58E0-470C-BA24-A4BE7E7DD88D}"/>
              </a:ext>
            </a:extLst>
          </p:cNvPr>
          <p:cNvSpPr txBox="1">
            <a:spLocks/>
          </p:cNvSpPr>
          <p:nvPr/>
        </p:nvSpPr>
        <p:spPr>
          <a:xfrm>
            <a:off x="378741" y="3900733"/>
            <a:ext cx="5647576" cy="627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Het is vaak mogelijk om extra keuzedelen te kiezen om je verder te specialiseren</a:t>
            </a:r>
          </a:p>
        </p:txBody>
      </p:sp>
    </p:spTree>
    <p:extLst>
      <p:ext uri="{BB962C8B-B14F-4D97-AF65-F5344CB8AC3E}">
        <p14:creationId xmlns:p14="http://schemas.microsoft.com/office/powerpoint/2010/main" val="239105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32153-3013-49E0-A5A7-A9B9D4F01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93" y="136525"/>
            <a:ext cx="2195764" cy="501166"/>
          </a:xfrm>
        </p:spPr>
        <p:txBody>
          <a:bodyPr/>
          <a:lstStyle/>
          <a:p>
            <a:r>
              <a:rPr lang="nl-NL" dirty="0"/>
              <a:t>Het leren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036BB8-37AE-43A4-B7F7-52B8259FE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65" y="909637"/>
            <a:ext cx="5591140" cy="2988595"/>
          </a:xfrm>
        </p:spPr>
        <p:txBody>
          <a:bodyPr>
            <a:normAutofit/>
          </a:bodyPr>
          <a:lstStyle/>
          <a:p>
            <a:r>
              <a:rPr lang="nl-NL" sz="1200" b="1" dirty="0"/>
              <a:t>Toelating</a:t>
            </a:r>
            <a:br>
              <a:rPr lang="nl-NL" sz="1200" dirty="0"/>
            </a:br>
            <a:r>
              <a:rPr lang="nl-NL" sz="1200" dirty="0"/>
              <a:t>- Vmbo: kader of </a:t>
            </a:r>
            <a:r>
              <a:rPr lang="nl-NL" sz="1200" dirty="0" err="1"/>
              <a:t>kgt</a:t>
            </a:r>
            <a:r>
              <a:rPr lang="nl-NL" sz="1200" dirty="0"/>
              <a:t> diploma</a:t>
            </a:r>
            <a:br>
              <a:rPr lang="nl-NL" sz="1200" dirty="0"/>
            </a:br>
            <a:r>
              <a:rPr lang="nl-NL" sz="1200" dirty="0"/>
              <a:t>- Havo en vwo: overgangsbewijs van leerjaar 3 naar leerjaar 4</a:t>
            </a:r>
            <a:br>
              <a:rPr lang="nl-NL" sz="1200" dirty="0"/>
            </a:br>
            <a:r>
              <a:rPr lang="nl-NL" sz="1200" dirty="0"/>
              <a:t>- Mbo: een diploma in de basisberoepsopleiding (mbo niveau 2)</a:t>
            </a:r>
            <a:br>
              <a:rPr lang="nl-NL" sz="1200" dirty="0"/>
            </a:br>
            <a:r>
              <a:rPr lang="nl-NL" sz="1200" dirty="0"/>
              <a:t>- Mbo: diploma in een vakopleiding (mbo niveau 3)</a:t>
            </a:r>
          </a:p>
          <a:p>
            <a:r>
              <a:rPr lang="nl-NL" sz="1200" b="1" dirty="0"/>
              <a:t>De duur</a:t>
            </a:r>
            <a:br>
              <a:rPr lang="nl-NL" sz="1200" b="1" dirty="0"/>
            </a:br>
            <a:r>
              <a:rPr lang="nl-NL" sz="1200" dirty="0"/>
              <a:t>De opleiding duurt drie tot vier jaar</a:t>
            </a:r>
          </a:p>
          <a:p>
            <a:r>
              <a:rPr lang="nl-NL" sz="1200" b="1" dirty="0"/>
              <a:t>Verschillende manieren van leren</a:t>
            </a:r>
            <a:br>
              <a:rPr lang="nl-NL" sz="1200" b="1" dirty="0"/>
            </a:br>
            <a:r>
              <a:rPr lang="nl-NL" sz="1200" b="1" dirty="0"/>
              <a:t>Bol</a:t>
            </a:r>
            <a:r>
              <a:rPr lang="nl-NL" sz="1200" dirty="0"/>
              <a:t>: Je loopt meerdere keren stage tijdens de studie.</a:t>
            </a:r>
            <a:br>
              <a:rPr lang="nl-NL" sz="1200" dirty="0"/>
            </a:br>
            <a:r>
              <a:rPr lang="nl-NL" sz="1200" b="1" dirty="0" err="1"/>
              <a:t>Bbl</a:t>
            </a:r>
            <a:r>
              <a:rPr lang="nl-NL" sz="1200" dirty="0"/>
              <a:t>: één dag naar school, vier dagen werken bij een erkend leerbedrijf.</a:t>
            </a:r>
          </a:p>
          <a:p>
            <a:r>
              <a:rPr lang="nl-NL" sz="1200" dirty="0"/>
              <a:t> 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A95D58-2F9C-4BB4-B263-10243335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nl-NL" noProof="0" smtClean="0"/>
              <a:t>5</a:t>
            </a:fld>
            <a:endParaRPr lang="nl-NL" noProof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459117D-5A4A-434C-B9A8-849521C6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654" y="823754"/>
            <a:ext cx="4944424" cy="4710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E137440-7C56-4AD7-A35E-5441FAB9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61618"/>
            <a:ext cx="5261811" cy="35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9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aktijkleren_ Applicatie- en Mediaontwikkelaar">
            <a:hlinkClick r:id="" action="ppaction://media"/>
            <a:extLst>
              <a:ext uri="{FF2B5EF4-FFF2-40B4-BE49-F238E27FC236}">
                <a16:creationId xmlns:a16="http://schemas.microsoft.com/office/drawing/2014/main" id="{62D5FD5E-20BC-41DF-A594-375E17B67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9FB4EB-F80E-4471-9FB1-AD432E8C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nl-NL" noProof="0" smtClean="0"/>
              <a:t>7</a:t>
            </a:fld>
            <a:endParaRPr lang="nl-NL" noProof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9A6B7D2-13EE-47BA-84B5-C226E3B2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46" y="226361"/>
            <a:ext cx="3171825" cy="1325563"/>
          </a:xfrm>
        </p:spPr>
        <p:txBody>
          <a:bodyPr anchor="b">
            <a:normAutofit/>
          </a:bodyPr>
          <a:lstStyle/>
          <a:p>
            <a:r>
              <a:rPr lang="nl-NL" sz="2600" dirty="0"/>
              <a:t>De mogelijkheden na de opleiding</a:t>
            </a:r>
          </a:p>
        </p:txBody>
      </p:sp>
      <p:pic>
        <p:nvPicPr>
          <p:cNvPr id="8" name="Afbeelding 7" descr="Afbeelding met tekst, teken&#10;&#10;Automatisch gegenereerde beschrijving">
            <a:extLst>
              <a:ext uri="{FF2B5EF4-FFF2-40B4-BE49-F238E27FC236}">
                <a16:creationId xmlns:a16="http://schemas.microsoft.com/office/drawing/2014/main" id="{EDA82C5D-7689-4B24-8168-C49D602B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22" y="1816910"/>
            <a:ext cx="5478841" cy="2835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B483C68-5C3A-4665-A170-899B00FCACD3}"/>
              </a:ext>
            </a:extLst>
          </p:cNvPr>
          <p:cNvSpPr txBox="1"/>
          <p:nvPr/>
        </p:nvSpPr>
        <p:spPr>
          <a:xfrm>
            <a:off x="330622" y="5722687"/>
            <a:ext cx="360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/>
              <a:t>Doorstuderen in het HBO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/>
              <a:t>Werken als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392605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887F9-C1E7-4FFA-8905-F5B26B9B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40232"/>
            <a:ext cx="5187617" cy="836597"/>
          </a:xfrm>
        </p:spPr>
        <p:txBody>
          <a:bodyPr>
            <a:normAutofit fontScale="90000"/>
          </a:bodyPr>
          <a:lstStyle/>
          <a:p>
            <a:r>
              <a:rPr lang="nl-NL" sz="2800" b="1" dirty="0"/>
              <a:t>Doorstuderen in het HBO</a:t>
            </a:r>
            <a:br>
              <a:rPr lang="nl-NL" sz="2800" b="1" dirty="0"/>
            </a:b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0EA642-3955-4B27-A1C8-60B7A7A3F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" y="1620253"/>
            <a:ext cx="5620754" cy="3088105"/>
          </a:xfrm>
        </p:spPr>
        <p:txBody>
          <a:bodyPr/>
          <a:lstStyle/>
          <a:p>
            <a:br>
              <a:rPr lang="nl-NL" dirty="0"/>
            </a:br>
            <a:r>
              <a:rPr lang="nl-NL" b="1" dirty="0"/>
              <a:t>Cyber security</a:t>
            </a:r>
            <a:br>
              <a:rPr lang="nl-NL" dirty="0"/>
            </a:br>
            <a:r>
              <a:rPr lang="nl-NL" dirty="0"/>
              <a:t>Je leert hoe je technische infrastructuren analyseert, ontwerpt, realiseert en beheert op basis van de netwerk- en systeemarchitectuur.</a:t>
            </a:r>
          </a:p>
          <a:p>
            <a:r>
              <a:rPr lang="nl-NL" b="1" dirty="0"/>
              <a:t>Business-IT &amp; management</a:t>
            </a:r>
            <a:br>
              <a:rPr lang="nl-NL" dirty="0"/>
            </a:br>
            <a:r>
              <a:rPr lang="nl-NL" dirty="0"/>
              <a:t>Je leert hoe je organisaties beter kunt laten functioneren met behulp van ICT.</a:t>
            </a:r>
          </a:p>
          <a:p>
            <a:r>
              <a:rPr lang="nl-NL" b="1" dirty="0"/>
              <a:t>Game development</a:t>
            </a:r>
            <a:br>
              <a:rPr lang="nl-NL" dirty="0"/>
            </a:br>
            <a:r>
              <a:rPr lang="nl-NL" dirty="0"/>
              <a:t>Je leert hoe je in teamverband games kunt ontwikkelen voor bijv. de gezondheidszorg, het onderwijs en de creatieve industrie.</a:t>
            </a:r>
          </a:p>
        </p:txBody>
      </p:sp>
      <p:pic>
        <p:nvPicPr>
          <p:cNvPr id="8" name="Afbeelding 7" descr="Afbeelding met tekst, persoon, elektronica, binnen&#10;&#10;Automatisch gegenereerde beschrijving">
            <a:extLst>
              <a:ext uri="{FF2B5EF4-FFF2-40B4-BE49-F238E27FC236}">
                <a16:creationId xmlns:a16="http://schemas.microsoft.com/office/drawing/2014/main" id="{00973BDB-6834-40D0-97E6-CBC0041A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8" y="4828673"/>
            <a:ext cx="3360821" cy="18904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Afbeelding 9" descr="Afbeelding met scène, podium&#10;&#10;Automatisch gegenereerde beschrijving">
            <a:extLst>
              <a:ext uri="{FF2B5EF4-FFF2-40B4-BE49-F238E27FC236}">
                <a16:creationId xmlns:a16="http://schemas.microsoft.com/office/drawing/2014/main" id="{BEC43C1D-6B66-4743-BE3E-5B90BFD79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379" y="551905"/>
            <a:ext cx="2789322" cy="16735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Afbeelding 13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43B14A0B-F7AC-40A2-989F-2A11249AA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2513142"/>
            <a:ext cx="3086101" cy="1715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3F01143-F5B7-4ABD-935B-935FA2C38145}"/>
              </a:ext>
            </a:extLst>
          </p:cNvPr>
          <p:cNvSpPr txBox="1"/>
          <p:nvPr/>
        </p:nvSpPr>
        <p:spPr>
          <a:xfrm>
            <a:off x="3833066" y="4579020"/>
            <a:ext cx="2511588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b="1" dirty="0"/>
              <a:t>Serious </a:t>
            </a:r>
            <a:r>
              <a:rPr lang="nl-NL" b="1" dirty="0" err="1"/>
              <a:t>gaming</a:t>
            </a:r>
            <a:br>
              <a:rPr lang="nl-NL" sz="1200" dirty="0"/>
            </a:br>
            <a:br>
              <a:rPr lang="nl-NL" sz="1200" dirty="0"/>
            </a:br>
            <a:r>
              <a:rPr lang="nl-NL" sz="1200" dirty="0"/>
              <a:t>De revalidatie</a:t>
            </a:r>
            <a:br>
              <a:rPr lang="nl-NL" sz="1200" dirty="0"/>
            </a:br>
            <a:r>
              <a:rPr lang="nl-NL" sz="1200" dirty="0"/>
              <a:t>In het onderwijs</a:t>
            </a:r>
          </a:p>
          <a:p>
            <a:endParaRPr lang="nl-NL" sz="1200" dirty="0"/>
          </a:p>
          <a:p>
            <a:endParaRPr lang="nl-NL" sz="1200" dirty="0"/>
          </a:p>
          <a:p>
            <a:r>
              <a:rPr lang="nl-NL" sz="1200" dirty="0"/>
              <a:t>Het kost veel tijd</a:t>
            </a:r>
            <a:br>
              <a:rPr lang="nl-NL" sz="1200" dirty="0"/>
            </a:br>
            <a:r>
              <a:rPr lang="nl-NL" sz="1200" dirty="0"/>
              <a:t>Resultaten zijn soms onzeker</a:t>
            </a:r>
          </a:p>
        </p:txBody>
      </p:sp>
      <p:pic>
        <p:nvPicPr>
          <p:cNvPr id="18" name="Afbeelding 17" descr="Afbeelding met tekst, persoon, binnen, computer&#10;&#10;Automatisch gegenereerde beschrijving">
            <a:extLst>
              <a:ext uri="{FF2B5EF4-FFF2-40B4-BE49-F238E27FC236}">
                <a16:creationId xmlns:a16="http://schemas.microsoft.com/office/drawing/2014/main" id="{E0A8677E-0FA8-411B-A452-56AFD9B45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720" y="4708358"/>
            <a:ext cx="2658981" cy="17726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16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FF08B-C558-47F4-88A7-9CBCC798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2298"/>
          </a:xfrm>
        </p:spPr>
        <p:txBody>
          <a:bodyPr/>
          <a:lstStyle/>
          <a:p>
            <a:r>
              <a:rPr lang="nl-NL" dirty="0"/>
              <a:t>Informatie over het beroep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6C997BA-49F4-459A-9445-1FB0F7C5770A}"/>
              </a:ext>
            </a:extLst>
          </p:cNvPr>
          <p:cNvSpPr txBox="1"/>
          <p:nvPr/>
        </p:nvSpPr>
        <p:spPr>
          <a:xfrm>
            <a:off x="161497" y="1703471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/>
              <a:t>Hoe ziet het beroep er uit?</a:t>
            </a:r>
            <a:endParaRPr lang="nl-NL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sz="1400" dirty="0"/>
              <a:t>Ontwerpt en ontwikkelt software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sz="1400" dirty="0"/>
              <a:t>Werkt in een ontwikkelteam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sz="1400" dirty="0"/>
              <a:t>Test de software en geeft verbetervoorstellen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sz="1400" dirty="0"/>
              <a:t>De software presenteren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b="1" dirty="0"/>
              <a:t>Waar kan je werken</a:t>
            </a:r>
            <a:br>
              <a:rPr lang="nl-NL" sz="1400" dirty="0"/>
            </a:br>
            <a:r>
              <a:rPr lang="nl-NL" sz="1400" dirty="0"/>
              <a:t>ICT bedrijven die software ontwikkelen; </a:t>
            </a:r>
            <a:br>
              <a:rPr lang="nl-NL" sz="1400" dirty="0"/>
            </a:br>
            <a:r>
              <a:rPr lang="nl-NL" sz="1400" dirty="0"/>
              <a:t>ICT afdelingen van grotere bedrijven. </a:t>
            </a:r>
          </a:p>
        </p:txBody>
      </p:sp>
      <p:pic>
        <p:nvPicPr>
          <p:cNvPr id="26" name="Afbeelding 25" descr="Afbeelding met persoon, person, binnen, computer&#10;&#10;Automatisch gegenereerde beschrijving">
            <a:extLst>
              <a:ext uri="{FF2B5EF4-FFF2-40B4-BE49-F238E27FC236}">
                <a16:creationId xmlns:a16="http://schemas.microsoft.com/office/drawing/2014/main" id="{3EA13DB4-B2BA-44ED-BE9D-679D90F7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012" y="1703471"/>
            <a:ext cx="4108177" cy="1476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Afbeelding 26" descr="Software Development | IIT School of Applied Technology">
            <a:extLst>
              <a:ext uri="{FF2B5EF4-FFF2-40B4-BE49-F238E27FC236}">
                <a16:creationId xmlns:a16="http://schemas.microsoft.com/office/drawing/2014/main" id="{4BBC8A61-0B5F-4D73-AA66-2B884F7C49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83" y="3561348"/>
            <a:ext cx="1700930" cy="17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Afbeelding 29" descr="Afbeelding met venster&#10;&#10;Automatisch gegenereerde beschrijving">
            <a:extLst>
              <a:ext uri="{FF2B5EF4-FFF2-40B4-BE49-F238E27FC236}">
                <a16:creationId xmlns:a16="http://schemas.microsoft.com/office/drawing/2014/main" id="{26FF31A7-8989-43A0-9C2E-1A29E88E9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955" y="2837711"/>
            <a:ext cx="1830542" cy="18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95945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3_TF56180624_Win32" id="{59BD2FAB-94A7-40FE-9EC5-F1EB111F60A0}" vid="{360EE155-7DBC-42D4-9838-2007775B6494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Minimalistische verkooppresentatie</Template>
  <TotalTime>624</TotalTime>
  <Words>538</Words>
  <Application>Microsoft Office PowerPoint</Application>
  <PresentationFormat>Breedbeeld</PresentationFormat>
  <Paragraphs>64</Paragraphs>
  <Slides>11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Calibri</vt:lpstr>
      <vt:lpstr>Tenorite</vt:lpstr>
      <vt:lpstr>Wingdings</vt:lpstr>
      <vt:lpstr>Monoline</vt:lpstr>
      <vt:lpstr>Software developer</vt:lpstr>
      <vt:lpstr>Inhoudsopgave</vt:lpstr>
      <vt:lpstr>De inleiding</vt:lpstr>
      <vt:lpstr>Wat leer je in de opleiding?</vt:lpstr>
      <vt:lpstr>Het leren</vt:lpstr>
      <vt:lpstr>PowerPoint-presentatie</vt:lpstr>
      <vt:lpstr>De mogelijkheden na de opleiding</vt:lpstr>
      <vt:lpstr>Doorstuderen in het HBO </vt:lpstr>
      <vt:lpstr>Informatie over het beroep</vt:lpstr>
      <vt:lpstr>Bronvermelding</vt:lpstr>
      <vt:lpstr>Het slot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developer</dc:title>
  <dc:creator>Dinan van Wijk</dc:creator>
  <cp:lastModifiedBy>Dinan van Wijk</cp:lastModifiedBy>
  <cp:revision>10</cp:revision>
  <dcterms:created xsi:type="dcterms:W3CDTF">2021-11-12T16:39:42Z</dcterms:created>
  <dcterms:modified xsi:type="dcterms:W3CDTF">2021-11-23T19:50:57Z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